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Regular" panose="020B0600070205080204" charset="-128"/>
      <p:regular r:id="rId13"/>
    </p:embeddedFont>
    <p:embeddedFont>
      <p:font typeface="Rounded M+ 1p Black" panose="020B0600070205080204" charset="-128"/>
      <p:regular r:id="rId14"/>
    </p:embeddedFont>
    <p:embeddedFont>
      <p:font typeface="Arial Black" panose="020B0A04020102020204" pitchFamily="34" charset="0"/>
      <p:bold r:id="rId15"/>
    </p:embeddedFont>
    <p:embeddedFont>
      <p:font typeface="BIZ UDPゴシック" panose="020B0400000000000000" pitchFamily="50" charset="-128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D6A"/>
    <a:srgbClr val="926F4B"/>
    <a:srgbClr val="B07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9" autoAdjust="0"/>
    <p:restoredTop sz="94622" autoAdjust="0"/>
  </p:normalViewPr>
  <p:slideViewPr>
    <p:cSldViewPr>
      <p:cViewPr varScale="1">
        <p:scale>
          <a:sx n="62" d="100"/>
          <a:sy n="62" d="100"/>
        </p:scale>
        <p:origin x="508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6.svg"/><Relationship Id="rId3" Type="http://schemas.openxmlformats.org/officeDocument/2006/relationships/image" Target="../media/image74.svg"/><Relationship Id="rId7" Type="http://schemas.openxmlformats.org/officeDocument/2006/relationships/image" Target="../media/image25.svg"/><Relationship Id="rId12" Type="http://schemas.openxmlformats.org/officeDocument/2006/relationships/image" Target="../media/image75.png"/><Relationship Id="rId17" Type="http://schemas.openxmlformats.org/officeDocument/2006/relationships/image" Target="../media/image45.svg"/><Relationship Id="rId2" Type="http://schemas.openxmlformats.org/officeDocument/2006/relationships/image" Target="../media/image7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78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9.sv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5.svg"/><Relationship Id="rId3" Type="http://schemas.openxmlformats.org/officeDocument/2006/relationships/image" Target="../media/image80.svg"/><Relationship Id="rId7" Type="http://schemas.openxmlformats.org/officeDocument/2006/relationships/image" Target="../media/image21.svg"/><Relationship Id="rId12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6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14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23.sv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5.svg"/><Relationship Id="rId3" Type="http://schemas.openxmlformats.org/officeDocument/2006/relationships/image" Target="../media/image12.sv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14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3.svg"/><Relationship Id="rId3" Type="http://schemas.openxmlformats.org/officeDocument/2006/relationships/image" Target="../media/image12.svg"/><Relationship Id="rId7" Type="http://schemas.openxmlformats.org/officeDocument/2006/relationships/image" Target="../media/image68.sv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21.svg"/><Relationship Id="rId5" Type="http://schemas.openxmlformats.org/officeDocument/2006/relationships/image" Target="../media/image66.svg"/><Relationship Id="rId15" Type="http://schemas.openxmlformats.org/officeDocument/2006/relationships/image" Target="../media/image72.svg"/><Relationship Id="rId10" Type="http://schemas.openxmlformats.org/officeDocument/2006/relationships/image" Target="../media/image20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4.svg"/><Relationship Id="rId7" Type="http://schemas.openxmlformats.org/officeDocument/2006/relationships/image" Target="../media/image4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5" Type="http://schemas.openxmlformats.org/officeDocument/2006/relationships/image" Target="../media/image47.svg"/><Relationship Id="rId10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78304" y="6126013"/>
            <a:ext cx="3909696" cy="43179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42993">
            <a:off x="123462" y="5599834"/>
            <a:ext cx="1810475" cy="17281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12463" y="4954980"/>
            <a:ext cx="3293675" cy="333000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72809" y="3296491"/>
            <a:ext cx="9742382" cy="3243732"/>
            <a:chOff x="0" y="9525"/>
            <a:chExt cx="12989843" cy="432497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2989843" cy="233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780"/>
                </a:lnSpc>
              </a:pPr>
              <a:r>
                <a:rPr lang="en-US" sz="11618" dirty="0">
                  <a:solidFill>
                    <a:srgbClr val="A88D6A"/>
                  </a:solidFill>
                  <a:latin typeface="Rounded M+ 1p Black Bold"/>
                </a:rPr>
                <a:t>PHP自作発表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96240"/>
              <a:ext cx="12989843" cy="1138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             加山</a:t>
              </a:r>
              <a:r>
                <a:rPr lang="ja-JP" alt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愛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538243" y="-1760505"/>
            <a:ext cx="6609404" cy="35210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61077" y="-395319"/>
            <a:ext cx="5188680" cy="15754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34704">
            <a:off x="1884738" y="8284982"/>
            <a:ext cx="1041320" cy="7573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971343" y="1294790"/>
            <a:ext cx="5291976" cy="3848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70050" y="3231443"/>
            <a:ext cx="5188680" cy="1575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634381">
            <a:off x="-3085300" y="8526495"/>
            <a:ext cx="6609404" cy="3521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97636">
            <a:off x="602189" y="9143750"/>
            <a:ext cx="5188680" cy="15754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789178" y="1052448"/>
            <a:ext cx="2470122" cy="23578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567706" y="7843255"/>
            <a:ext cx="3781595" cy="41764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235124" y="7280290"/>
            <a:ext cx="2229451" cy="22540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179773" y="-1474367"/>
            <a:ext cx="6609404" cy="35210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179773" y="9122745"/>
            <a:ext cx="2402778" cy="232851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524000" y="3937236"/>
            <a:ext cx="8001000" cy="3146505"/>
            <a:chOff x="0" y="85725"/>
            <a:chExt cx="10178885" cy="38916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6826085" cy="1560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684"/>
                </a:lnSpc>
                <a:spcBef>
                  <a:spcPct val="0"/>
                </a:spcBef>
              </a:pPr>
              <a:r>
                <a:rPr lang="en-US" sz="8803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感想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44786"/>
              <a:ext cx="10178885" cy="16325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43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１から全てを考えることの難しさ</a:t>
              </a:r>
            </a:p>
            <a:p>
              <a:pPr>
                <a:lnSpc>
                  <a:spcPts val="3543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第3者からデザインの意見を貰うことの重要性</a:t>
              </a:r>
            </a:p>
            <a:p>
              <a:pPr marL="0" lvl="0" indent="0" algn="l">
                <a:lnSpc>
                  <a:spcPts val="3543"/>
                </a:lnSpc>
                <a:spcBef>
                  <a:spcPct val="0"/>
                </a:spcBef>
              </a:pPr>
              <a:endParaRPr lang="en-US" sz="2531" dirty="0">
                <a:solidFill>
                  <a:srgbClr val="926F4B"/>
                </a:solidFill>
                <a:ea typeface="HK Grotesk Light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52399" y="510793"/>
            <a:ext cx="8153400" cy="10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000" b="1" dirty="0">
                <a:solidFill>
                  <a:srgbClr val="926F4B"/>
                </a:solidFill>
                <a:ea typeface="Noto Sans Regular"/>
              </a:rPr>
              <a:t>今回の開発を通して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312" y="1154887"/>
            <a:ext cx="7993689" cy="1099661"/>
            <a:chOff x="0" y="0"/>
            <a:chExt cx="4391972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391972" cy="69850"/>
            </a:xfrm>
            <a:custGeom>
              <a:avLst/>
              <a:gdLst/>
              <a:ahLst/>
              <a:cxnLst/>
              <a:rect l="l" t="t" r="r" b="b"/>
              <a:pathLst>
                <a:path w="4391972" h="69850">
                  <a:moveTo>
                    <a:pt x="410114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91972" y="69850"/>
                  </a:lnTo>
                  <a:lnTo>
                    <a:pt x="4391972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381162" y="4001151"/>
            <a:ext cx="7763838" cy="3530939"/>
            <a:chOff x="0" y="85725"/>
            <a:chExt cx="10351785" cy="47358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5725"/>
              <a:ext cx="9443826" cy="169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75"/>
                </a:lnSpc>
                <a:spcBef>
                  <a:spcPct val="0"/>
                </a:spcBef>
              </a:pPr>
              <a:r>
                <a:rPr lang="en-US" sz="8796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課題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449238"/>
              <a:ext cx="10351785" cy="2372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作業効率について</a:t>
              </a:r>
            </a:p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ユーザー目線で使いやすいサイト作りを考える</a:t>
              </a:r>
            </a:p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処理を組み立て考える力</a:t>
              </a:r>
            </a:p>
            <a:p>
              <a:pPr marL="0" lvl="0" indent="0" algn="l">
                <a:lnSpc>
                  <a:spcPts val="3540"/>
                </a:lnSpc>
                <a:spcBef>
                  <a:spcPct val="0"/>
                </a:spcBef>
              </a:pPr>
              <a:endParaRPr lang="en-US" sz="2528" dirty="0">
                <a:solidFill>
                  <a:srgbClr val="926F4B"/>
                </a:solidFill>
                <a:ea typeface="HK Grotesk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4300" y="3408364"/>
            <a:ext cx="11844207" cy="3747076"/>
            <a:chOff x="-1300259" y="-30764"/>
            <a:chExt cx="15792276" cy="4996102"/>
          </a:xfrm>
        </p:grpSpPr>
        <p:sp>
          <p:nvSpPr>
            <p:cNvPr id="3" name="TextBox 3"/>
            <p:cNvSpPr txBox="1"/>
            <p:nvPr/>
          </p:nvSpPr>
          <p:spPr>
            <a:xfrm>
              <a:off x="-1085191" y="-30764"/>
              <a:ext cx="15138400" cy="352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48"/>
                </a:lnSpc>
              </a:pPr>
              <a:r>
                <a:rPr lang="en-US" sz="9600" dirty="0">
                  <a:solidFill>
                    <a:srgbClr val="A88D6A"/>
                  </a:solidFill>
                  <a:latin typeface="Rounded M+ 1p Black Bold"/>
                </a:rPr>
                <a:t>PHP自作発表</a:t>
              </a:r>
            </a:p>
            <a:p>
              <a:pPr marL="0" lvl="0" indent="0" algn="ctr">
                <a:lnSpc>
                  <a:spcPts val="10048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A88D6A"/>
                  </a:solidFill>
                  <a:ea typeface="Rounded M+ 1p Black"/>
                </a:rPr>
                <a:t>終了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300259" y="4426130"/>
              <a:ext cx="15792276" cy="5392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6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ご清聴</a:t>
              </a:r>
              <a:r>
                <a:rPr lang="ja-JP" alt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頂き</a:t>
              </a: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ありがとうございました</a:t>
              </a:r>
              <a:r>
                <a:rPr lang="en-US" sz="2800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！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6901" y="-252374"/>
            <a:ext cx="3411201" cy="3256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41850" y="-731805"/>
            <a:ext cx="6609404" cy="35210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1362" y="7556132"/>
            <a:ext cx="3356182" cy="37066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229852" y="6795258"/>
            <a:ext cx="3159725" cy="31945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967933" y="7781372"/>
            <a:ext cx="3411201" cy="32561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80717" y="6953237"/>
            <a:ext cx="2378583" cy="23050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79700"/>
            <a:ext cx="5016769" cy="1523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1132614" y="2667102"/>
            <a:ext cx="4421085" cy="456199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57824" y="2867920"/>
            <a:ext cx="8186629" cy="4160360"/>
            <a:chOff x="0" y="0"/>
            <a:chExt cx="10915506" cy="5547146"/>
          </a:xfrm>
        </p:grpSpPr>
        <p:sp>
          <p:nvSpPr>
            <p:cNvPr id="4" name="TextBox 4"/>
            <p:cNvSpPr txBox="1"/>
            <p:nvPr/>
          </p:nvSpPr>
          <p:spPr>
            <a:xfrm>
              <a:off x="0" y="390525"/>
              <a:ext cx="10915506" cy="4516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A88D6A"/>
                  </a:solidFill>
                  <a:latin typeface="Rounded M+ 1p Black"/>
                </a:rPr>
                <a:t>HAPPILY WORK!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76" y="4954721"/>
              <a:ext cx="10906753" cy="59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3200">
                  <a:solidFill>
                    <a:srgbClr val="926F4B"/>
                  </a:solidFill>
                  <a:ea typeface="Rounded M+ 1p Black"/>
                </a:rPr>
                <a:t>ー保育をもっと楽しくー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640158">
            <a:off x="14268186" y="8838565"/>
            <a:ext cx="6609404" cy="35210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99363" y="4608913"/>
            <a:ext cx="6410788" cy="483795"/>
            <a:chOff x="0" y="-34813"/>
            <a:chExt cx="8547718" cy="645060"/>
          </a:xfrm>
        </p:grpSpPr>
        <p:sp>
          <p:nvSpPr>
            <p:cNvPr id="4" name="TextBox 4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保育士の友人や、職場の仲間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60474" y="8588629"/>
            <a:ext cx="2609079" cy="25284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97202" y="-1059530"/>
            <a:ext cx="3781595" cy="41764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451478" y="2097359"/>
            <a:ext cx="3293675" cy="33300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28094" y="9541591"/>
            <a:ext cx="5188680" cy="157547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54011" y="1069794"/>
            <a:ext cx="3646632" cy="1099661"/>
            <a:chOff x="0" y="0"/>
            <a:chExt cx="1895174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l="l" t="t" r="r" b="b"/>
              <a:pathLst>
                <a:path w="1895174" h="69850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92486" y="4114491"/>
            <a:ext cx="2551514" cy="13128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82256" y="2908111"/>
            <a:ext cx="3781596" cy="374034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999363" y="5576624"/>
            <a:ext cx="6410788" cy="483795"/>
            <a:chOff x="0" y="-34813"/>
            <a:chExt cx="8547718" cy="64506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保育向けの雑誌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99363" y="3730121"/>
            <a:ext cx="6410788" cy="483795"/>
            <a:chOff x="0" y="-34813"/>
            <a:chExt cx="8547718" cy="64506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自分で考える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26988" y="8330184"/>
            <a:ext cx="7054605" cy="1220012"/>
            <a:chOff x="0" y="0"/>
            <a:chExt cx="3304644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04644" cy="69850"/>
            </a:xfrm>
            <a:custGeom>
              <a:avLst/>
              <a:gdLst/>
              <a:ahLst/>
              <a:cxnLst/>
              <a:rect l="l" t="t" r="r" b="b"/>
              <a:pathLst>
                <a:path w="3304644" h="69850">
                  <a:moveTo>
                    <a:pt x="301381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04644" y="69850"/>
                  </a:lnTo>
                  <a:lnTo>
                    <a:pt x="3304644" y="0"/>
                  </a:lnTo>
                  <a:close/>
                </a:path>
              </a:pathLst>
            </a:custGeom>
            <a:solidFill>
              <a:srgbClr val="A88D6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612464" y="794895"/>
            <a:ext cx="6226874" cy="185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dirty="0">
                <a:solidFill>
                  <a:srgbClr val="A88D6A"/>
                </a:solidFill>
                <a:ea typeface="Rounded M+ 1p Black"/>
              </a:rPr>
              <a:t>保育士がアイデアを</a:t>
            </a:r>
          </a:p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A88D6A"/>
                </a:solidFill>
                <a:ea typeface="Rounded M+ 1p Black"/>
              </a:rPr>
              <a:t>必要とする時</a:t>
            </a:r>
            <a:r>
              <a:rPr lang="en-US" sz="5200" dirty="0">
                <a:solidFill>
                  <a:srgbClr val="A88D6A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91496" y="7571864"/>
            <a:ext cx="7389834" cy="13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6"/>
              </a:lnSpc>
            </a:pPr>
            <a:r>
              <a:rPr lang="en-US" sz="7362">
                <a:solidFill>
                  <a:srgbClr val="926F4B"/>
                </a:solidFill>
                <a:ea typeface="Rounded M+ 1p Black"/>
              </a:rPr>
              <a:t>アイデアサイト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0500" y="658735"/>
            <a:ext cx="1936819" cy="88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2"/>
              </a:lnSpc>
              <a:spcBef>
                <a:spcPct val="0"/>
              </a:spcBef>
            </a:pPr>
            <a:r>
              <a:rPr lang="en-US" sz="6301" b="1" dirty="0">
                <a:solidFill>
                  <a:srgbClr val="926F4B"/>
                </a:solidFill>
                <a:ea typeface="Noto Sans Regular Bold"/>
              </a:rPr>
              <a:t>背景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650" y="4408523"/>
            <a:ext cx="5385339" cy="7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A88D6A"/>
                </a:solidFill>
                <a:ea typeface="Rounded M+ 1p Black"/>
              </a:rPr>
              <a:t>どこから？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04758" y="6531331"/>
            <a:ext cx="3771162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A88D6A"/>
                </a:solidFill>
                <a:latin typeface="Arial Black" panose="020B0A04020102020204" pitchFamily="34" charset="0"/>
                <a:ea typeface="Rounded M+ 1p Black"/>
              </a:rPr>
              <a:t>数に限りがある!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92621" y="8005064"/>
            <a:ext cx="3387410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A88D6A"/>
                </a:solidFill>
                <a:ea typeface="Noto Sans Regular"/>
              </a:rPr>
              <a:t>保育士の為の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7877298" y="5675863"/>
            <a:ext cx="1279034" cy="9302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19616">
            <a:off x="-918408" y="2812586"/>
            <a:ext cx="2609079" cy="2528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75127" y="1011106"/>
            <a:ext cx="4383427" cy="31879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2401" y="571500"/>
            <a:ext cx="2209800" cy="109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目的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1114" y="1154887"/>
            <a:ext cx="3646632" cy="1099661"/>
            <a:chOff x="0" y="0"/>
            <a:chExt cx="1895174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l="l" t="t" r="r" b="b"/>
              <a:pathLst>
                <a:path w="1895174" h="69850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98116" y="2605426"/>
            <a:ext cx="4850666" cy="26810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526417" y="2647007"/>
            <a:ext cx="4775436" cy="26395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3013226">
            <a:off x="3380694" y="5530737"/>
            <a:ext cx="2426262" cy="8646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55247" y="5296046"/>
            <a:ext cx="7352254" cy="119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endParaRPr/>
          </a:p>
          <a:p>
            <a:pPr marL="0" lvl="0" indent="0" algn="ctr">
              <a:lnSpc>
                <a:spcPts val="4553"/>
              </a:lnSpc>
              <a:spcBef>
                <a:spcPct val="0"/>
              </a:spcBef>
            </a:pPr>
            <a:r>
              <a:rPr lang="en-US" sz="4139">
                <a:solidFill>
                  <a:srgbClr val="A88D6A"/>
                </a:solidFill>
                <a:ea typeface="Rounded M+ 1p Black Bold"/>
              </a:rPr>
              <a:t>もっと情報が欲しい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81401" y="1933647"/>
            <a:ext cx="3200399" cy="602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88D6A"/>
                </a:solidFill>
                <a:ea typeface="Noto Sans Regular Bold"/>
              </a:rPr>
              <a:t>新人保育士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1933647"/>
            <a:ext cx="3733799" cy="602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88D6A"/>
                </a:solidFill>
                <a:ea typeface="Noto Sans Regular Bold"/>
              </a:rPr>
              <a:t>ベテラン保育士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8116" y="3177216"/>
            <a:ext cx="5151498" cy="152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経験不足でどんな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保育内容にすれば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よいのか分からない！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38386" y="3177216"/>
            <a:ext cx="5151498" cy="152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長年働いてきて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もう実行済みの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保育内容ばかり！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821263" flipV="1">
            <a:off x="12100544" y="5491763"/>
            <a:ext cx="2490730" cy="88760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70697" y="7124344"/>
            <a:ext cx="15667381" cy="5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気軽に外部(他の保育園)のアイデアをみて、日々の保育に取り入れることができる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9922" y="7957190"/>
            <a:ext cx="7067301" cy="5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保育士間で情報の交換ができる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53335" y="-817839"/>
            <a:ext cx="3781595" cy="41764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64975" y="2397543"/>
            <a:ext cx="3293675" cy="3330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83809" y="1028700"/>
            <a:ext cx="3411201" cy="32561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137948" y="7507243"/>
            <a:ext cx="1585503" cy="17510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032736" y="5928989"/>
            <a:ext cx="2210424" cy="21421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634381">
            <a:off x="-3045018" y="8506171"/>
            <a:ext cx="6609404" cy="35210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30804" y="838200"/>
            <a:ext cx="2729615" cy="122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8"/>
              </a:lnSpc>
            </a:pPr>
            <a:r>
              <a:rPr lang="en-US" sz="6805">
                <a:solidFill>
                  <a:srgbClr val="926F4B"/>
                </a:solidFill>
                <a:ea typeface="Rounded M+ 1p Black"/>
              </a:rPr>
              <a:t>結果...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4668" y="2802387"/>
            <a:ext cx="85344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88D6A"/>
                </a:solidFill>
                <a:ea typeface="Noto Sans Regular"/>
              </a:rPr>
              <a:t>自分に自信がつくことにつながり、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9000" y="4210050"/>
            <a:ext cx="1143000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保育をもっと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楽しめるようになる！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801" y="7436446"/>
            <a:ext cx="5874505" cy="1231106"/>
            <a:chOff x="0" y="-289754"/>
            <a:chExt cx="7632366" cy="15730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06698" y="-289754"/>
              <a:ext cx="6225668" cy="1573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日々の保育で生まれた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悩みや不安を掲示板を使って相談できる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00800" y="4424728"/>
            <a:ext cx="6019800" cy="1312970"/>
            <a:chOff x="0" y="-57151"/>
            <a:chExt cx="7710259" cy="1692770"/>
          </a:xfrm>
        </p:grpSpPr>
        <p:sp>
          <p:nvSpPr>
            <p:cNvPr id="6" name="TextBox 6"/>
            <p:cNvSpPr txBox="1"/>
            <p:nvPr/>
          </p:nvSpPr>
          <p:spPr>
            <a:xfrm>
              <a:off x="1489025" y="-57151"/>
              <a:ext cx="6221234" cy="1692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2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気に入った投稿があったら</a:t>
              </a:r>
            </a:p>
            <a:p>
              <a:pPr>
                <a:lnSpc>
                  <a:spcPts val="3252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お気に入りに登録することが</a:t>
              </a:r>
            </a:p>
            <a:p>
              <a:pPr marL="0" lvl="0" indent="0" algn="l">
                <a:lnSpc>
                  <a:spcPts val="3252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できる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77500"/>
              <a:ext cx="847653" cy="616475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641471">
            <a:off x="13540968" y="9384681"/>
            <a:ext cx="2519807" cy="24052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3649" y="7721418"/>
            <a:ext cx="1640389" cy="1589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078031" y="923779"/>
            <a:ext cx="5291976" cy="38487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571499"/>
            <a:ext cx="3886200" cy="109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システム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271114" y="1154887"/>
            <a:ext cx="4549743" cy="1099661"/>
            <a:chOff x="0" y="0"/>
            <a:chExt cx="236452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2364526" cy="69850"/>
            </a:xfrm>
            <a:custGeom>
              <a:avLst/>
              <a:gdLst/>
              <a:ahLst/>
              <a:cxnLst/>
              <a:rect l="l" t="t" r="r" b="b"/>
              <a:pathLst>
                <a:path w="2364526" h="69850">
                  <a:moveTo>
                    <a:pt x="207369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364526" y="69850"/>
                  </a:lnTo>
                  <a:lnTo>
                    <a:pt x="2364526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680761" y="663138"/>
            <a:ext cx="3202131" cy="316719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00106" y="3559901"/>
            <a:ext cx="3202131" cy="316719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0761" y="6727099"/>
            <a:ext cx="3202131" cy="316719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438121" y="1590299"/>
            <a:ext cx="6397464" cy="1231106"/>
            <a:chOff x="0" y="-57151"/>
            <a:chExt cx="8529951" cy="164147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72676"/>
              <a:ext cx="839090" cy="6102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73982" y="-57151"/>
              <a:ext cx="7055969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自分のアイデアを投稿したり、</a:t>
              </a:r>
            </a:p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他の保育士が投稿したアイデアを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見ることができる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40897" y="3209734"/>
            <a:ext cx="6253457" cy="549501"/>
            <a:chOff x="0" y="0"/>
            <a:chExt cx="9194800" cy="812800"/>
          </a:xfrm>
        </p:grpSpPr>
        <p:sp>
          <p:nvSpPr>
            <p:cNvPr id="21" name="Freeform 21"/>
            <p:cNvSpPr/>
            <p:nvPr/>
          </p:nvSpPr>
          <p:spPr>
            <a:xfrm>
              <a:off x="476378" y="304800"/>
              <a:ext cx="17553489" cy="203200"/>
            </a:xfrm>
            <a:custGeom>
              <a:avLst/>
              <a:gdLst/>
              <a:ahLst/>
              <a:cxnLst/>
              <a:rect l="l" t="t" r="r" b="b"/>
              <a:pathLst>
                <a:path w="17553489" h="203200">
                  <a:moveTo>
                    <a:pt x="214067" y="0"/>
                  </a:moveTo>
                  <a:cubicBezTo>
                    <a:pt x="331804" y="0"/>
                    <a:pt x="428134" y="45720"/>
                    <a:pt x="428134" y="101600"/>
                  </a:cubicBezTo>
                  <a:cubicBezTo>
                    <a:pt x="428134" y="157480"/>
                    <a:pt x="331804" y="203200"/>
                    <a:pt x="214067" y="203200"/>
                  </a:cubicBezTo>
                  <a:cubicBezTo>
                    <a:pt x="96331" y="203200"/>
                    <a:pt x="0" y="157480"/>
                    <a:pt x="0" y="101600"/>
                  </a:cubicBezTo>
                  <a:cubicBezTo>
                    <a:pt x="0" y="45720"/>
                    <a:pt x="96330" y="0"/>
                    <a:pt x="214067" y="0"/>
                  </a:cubicBezTo>
                  <a:close/>
                  <a:moveTo>
                    <a:pt x="1070335" y="0"/>
                  </a:moveTo>
                  <a:cubicBezTo>
                    <a:pt x="1188072" y="0"/>
                    <a:pt x="1284402" y="45720"/>
                    <a:pt x="1284402" y="101600"/>
                  </a:cubicBezTo>
                  <a:cubicBezTo>
                    <a:pt x="1284402" y="157480"/>
                    <a:pt x="1188072" y="203200"/>
                    <a:pt x="1070335" y="203200"/>
                  </a:cubicBezTo>
                  <a:cubicBezTo>
                    <a:pt x="952598" y="203200"/>
                    <a:pt x="856268" y="157480"/>
                    <a:pt x="856268" y="101600"/>
                  </a:cubicBezTo>
                  <a:cubicBezTo>
                    <a:pt x="856268" y="45720"/>
                    <a:pt x="952598" y="0"/>
                    <a:pt x="1070335" y="0"/>
                  </a:cubicBezTo>
                  <a:close/>
                  <a:moveTo>
                    <a:pt x="1926603" y="0"/>
                  </a:moveTo>
                  <a:cubicBezTo>
                    <a:pt x="2044340" y="0"/>
                    <a:pt x="2140670" y="45720"/>
                    <a:pt x="2140670" y="101600"/>
                  </a:cubicBezTo>
                  <a:cubicBezTo>
                    <a:pt x="2140670" y="157480"/>
                    <a:pt x="2044340" y="203200"/>
                    <a:pt x="1926603" y="203200"/>
                  </a:cubicBezTo>
                  <a:cubicBezTo>
                    <a:pt x="1808866" y="203200"/>
                    <a:pt x="1712536" y="157480"/>
                    <a:pt x="1712536" y="101600"/>
                  </a:cubicBezTo>
                  <a:cubicBezTo>
                    <a:pt x="1712536" y="45720"/>
                    <a:pt x="1808866" y="0"/>
                    <a:pt x="1926603" y="0"/>
                  </a:cubicBezTo>
                  <a:close/>
                  <a:moveTo>
                    <a:pt x="2782870" y="0"/>
                  </a:moveTo>
                  <a:cubicBezTo>
                    <a:pt x="2900607" y="0"/>
                    <a:pt x="2996938" y="45720"/>
                    <a:pt x="2996938" y="101600"/>
                  </a:cubicBezTo>
                  <a:cubicBezTo>
                    <a:pt x="2996938" y="157480"/>
                    <a:pt x="2900607" y="203200"/>
                    <a:pt x="2782870" y="203200"/>
                  </a:cubicBezTo>
                  <a:cubicBezTo>
                    <a:pt x="2665134" y="203200"/>
                    <a:pt x="2568804" y="157480"/>
                    <a:pt x="2568804" y="101600"/>
                  </a:cubicBezTo>
                  <a:cubicBezTo>
                    <a:pt x="2568804" y="45720"/>
                    <a:pt x="2665134" y="0"/>
                    <a:pt x="2782870" y="0"/>
                  </a:cubicBezTo>
                  <a:close/>
                  <a:moveTo>
                    <a:pt x="3639138" y="0"/>
                  </a:moveTo>
                  <a:cubicBezTo>
                    <a:pt x="3756875" y="0"/>
                    <a:pt x="3853205" y="45720"/>
                    <a:pt x="3853205" y="101600"/>
                  </a:cubicBezTo>
                  <a:cubicBezTo>
                    <a:pt x="3853205" y="157480"/>
                    <a:pt x="3756875" y="203200"/>
                    <a:pt x="3639138" y="203200"/>
                  </a:cubicBezTo>
                  <a:cubicBezTo>
                    <a:pt x="3521402" y="203200"/>
                    <a:pt x="3425071" y="157480"/>
                    <a:pt x="3425071" y="101600"/>
                  </a:cubicBezTo>
                  <a:cubicBezTo>
                    <a:pt x="3425071" y="45720"/>
                    <a:pt x="3521402" y="0"/>
                    <a:pt x="3639138" y="0"/>
                  </a:cubicBezTo>
                  <a:close/>
                  <a:moveTo>
                    <a:pt x="4495406" y="0"/>
                  </a:moveTo>
                  <a:cubicBezTo>
                    <a:pt x="4613143" y="0"/>
                    <a:pt x="4709473" y="45720"/>
                    <a:pt x="4709473" y="101600"/>
                  </a:cubicBezTo>
                  <a:cubicBezTo>
                    <a:pt x="4709473" y="157480"/>
                    <a:pt x="4613143" y="203200"/>
                    <a:pt x="4495406" y="203200"/>
                  </a:cubicBezTo>
                  <a:cubicBezTo>
                    <a:pt x="4377669" y="203200"/>
                    <a:pt x="4281339" y="157480"/>
                    <a:pt x="4281339" y="101600"/>
                  </a:cubicBezTo>
                  <a:cubicBezTo>
                    <a:pt x="4281339" y="45720"/>
                    <a:pt x="4377670" y="0"/>
                    <a:pt x="4495406" y="0"/>
                  </a:cubicBezTo>
                  <a:close/>
                  <a:moveTo>
                    <a:pt x="5351674" y="0"/>
                  </a:moveTo>
                  <a:cubicBezTo>
                    <a:pt x="5469411" y="0"/>
                    <a:pt x="5565741" y="45720"/>
                    <a:pt x="5565741" y="101600"/>
                  </a:cubicBezTo>
                  <a:cubicBezTo>
                    <a:pt x="5565741" y="157480"/>
                    <a:pt x="5469411" y="203200"/>
                    <a:pt x="5351674" y="203200"/>
                  </a:cubicBezTo>
                  <a:cubicBezTo>
                    <a:pt x="5233937" y="203200"/>
                    <a:pt x="5137607" y="157480"/>
                    <a:pt x="5137607" y="101600"/>
                  </a:cubicBezTo>
                  <a:cubicBezTo>
                    <a:pt x="5137607" y="45720"/>
                    <a:pt x="5233937" y="0"/>
                    <a:pt x="5351674" y="0"/>
                  </a:cubicBezTo>
                  <a:close/>
                  <a:moveTo>
                    <a:pt x="6207941" y="0"/>
                  </a:moveTo>
                  <a:cubicBezTo>
                    <a:pt x="6325678" y="0"/>
                    <a:pt x="6422009" y="45720"/>
                    <a:pt x="6422009" y="101600"/>
                  </a:cubicBezTo>
                  <a:cubicBezTo>
                    <a:pt x="6422009" y="157480"/>
                    <a:pt x="6325678" y="203200"/>
                    <a:pt x="6207941" y="203200"/>
                  </a:cubicBezTo>
                  <a:cubicBezTo>
                    <a:pt x="6090205" y="203200"/>
                    <a:pt x="5993874" y="157480"/>
                    <a:pt x="5993874" y="101600"/>
                  </a:cubicBezTo>
                  <a:cubicBezTo>
                    <a:pt x="5993874" y="45720"/>
                    <a:pt x="6090205" y="0"/>
                    <a:pt x="6207941" y="0"/>
                  </a:cubicBezTo>
                  <a:close/>
                  <a:moveTo>
                    <a:pt x="7064209" y="0"/>
                  </a:moveTo>
                  <a:cubicBezTo>
                    <a:pt x="7181946" y="0"/>
                    <a:pt x="7278276" y="45720"/>
                    <a:pt x="7278276" y="101600"/>
                  </a:cubicBezTo>
                  <a:cubicBezTo>
                    <a:pt x="7278276" y="157480"/>
                    <a:pt x="7181946" y="203200"/>
                    <a:pt x="7064209" y="203200"/>
                  </a:cubicBezTo>
                  <a:cubicBezTo>
                    <a:pt x="6946472" y="203200"/>
                    <a:pt x="6850142" y="157480"/>
                    <a:pt x="6850142" y="101600"/>
                  </a:cubicBezTo>
                  <a:cubicBezTo>
                    <a:pt x="6850142" y="45720"/>
                    <a:pt x="6946473" y="0"/>
                    <a:pt x="7064209" y="0"/>
                  </a:cubicBezTo>
                  <a:close/>
                  <a:moveTo>
                    <a:pt x="7920477" y="0"/>
                  </a:moveTo>
                  <a:cubicBezTo>
                    <a:pt x="8038214" y="0"/>
                    <a:pt x="8134544" y="45720"/>
                    <a:pt x="8134544" y="101600"/>
                  </a:cubicBezTo>
                  <a:cubicBezTo>
                    <a:pt x="8134544" y="157480"/>
                    <a:pt x="8038214" y="203200"/>
                    <a:pt x="7920477" y="203200"/>
                  </a:cubicBezTo>
                  <a:cubicBezTo>
                    <a:pt x="7802740" y="203200"/>
                    <a:pt x="7706410" y="157480"/>
                    <a:pt x="7706410" y="101600"/>
                  </a:cubicBezTo>
                  <a:cubicBezTo>
                    <a:pt x="7706410" y="45720"/>
                    <a:pt x="7802740" y="0"/>
                    <a:pt x="7920477" y="0"/>
                  </a:cubicBezTo>
                  <a:close/>
                  <a:moveTo>
                    <a:pt x="8776745" y="0"/>
                  </a:moveTo>
                  <a:cubicBezTo>
                    <a:pt x="8894482" y="0"/>
                    <a:pt x="8990812" y="45720"/>
                    <a:pt x="8990812" y="101600"/>
                  </a:cubicBezTo>
                  <a:cubicBezTo>
                    <a:pt x="8990812" y="157480"/>
                    <a:pt x="8894482" y="203200"/>
                    <a:pt x="8776745" y="203200"/>
                  </a:cubicBezTo>
                  <a:cubicBezTo>
                    <a:pt x="8659008" y="203200"/>
                    <a:pt x="8562678" y="157480"/>
                    <a:pt x="8562678" y="101600"/>
                  </a:cubicBezTo>
                  <a:cubicBezTo>
                    <a:pt x="8562678" y="45720"/>
                    <a:pt x="8659008" y="0"/>
                    <a:pt x="8776745" y="0"/>
                  </a:cubicBezTo>
                  <a:close/>
                  <a:moveTo>
                    <a:pt x="9633013" y="0"/>
                  </a:moveTo>
                  <a:cubicBezTo>
                    <a:pt x="9750749" y="0"/>
                    <a:pt x="9847079" y="45720"/>
                    <a:pt x="9847079" y="101600"/>
                  </a:cubicBezTo>
                  <a:cubicBezTo>
                    <a:pt x="9847079" y="157480"/>
                    <a:pt x="9750749" y="203200"/>
                    <a:pt x="9633013" y="203200"/>
                  </a:cubicBezTo>
                  <a:cubicBezTo>
                    <a:pt x="9515276" y="203200"/>
                    <a:pt x="9418945" y="157480"/>
                    <a:pt x="9418945" y="101600"/>
                  </a:cubicBezTo>
                  <a:cubicBezTo>
                    <a:pt x="9418945" y="45720"/>
                    <a:pt x="9515276" y="0"/>
                    <a:pt x="9633013" y="0"/>
                  </a:cubicBezTo>
                  <a:close/>
                  <a:moveTo>
                    <a:pt x="10489280" y="0"/>
                  </a:moveTo>
                  <a:cubicBezTo>
                    <a:pt x="10607017" y="0"/>
                    <a:pt x="10703347" y="45720"/>
                    <a:pt x="10703347" y="101600"/>
                  </a:cubicBezTo>
                  <a:cubicBezTo>
                    <a:pt x="10703347" y="157480"/>
                    <a:pt x="10607017" y="203200"/>
                    <a:pt x="10489280" y="203200"/>
                  </a:cubicBezTo>
                  <a:cubicBezTo>
                    <a:pt x="10371544" y="203200"/>
                    <a:pt x="10275213" y="157480"/>
                    <a:pt x="10275213" y="101600"/>
                  </a:cubicBezTo>
                  <a:cubicBezTo>
                    <a:pt x="10275213" y="45720"/>
                    <a:pt x="10371544" y="0"/>
                    <a:pt x="10489280" y="0"/>
                  </a:cubicBezTo>
                  <a:close/>
                  <a:moveTo>
                    <a:pt x="11345548" y="0"/>
                  </a:moveTo>
                  <a:cubicBezTo>
                    <a:pt x="11463285" y="0"/>
                    <a:pt x="11559614" y="45720"/>
                    <a:pt x="11559614" y="101600"/>
                  </a:cubicBezTo>
                  <a:cubicBezTo>
                    <a:pt x="11559614" y="157480"/>
                    <a:pt x="11463285" y="203200"/>
                    <a:pt x="11345548" y="203200"/>
                  </a:cubicBezTo>
                  <a:cubicBezTo>
                    <a:pt x="11227811" y="203200"/>
                    <a:pt x="11131481" y="157480"/>
                    <a:pt x="11131481" y="101600"/>
                  </a:cubicBezTo>
                  <a:cubicBezTo>
                    <a:pt x="11131481" y="45720"/>
                    <a:pt x="11227811" y="0"/>
                    <a:pt x="11345548" y="0"/>
                  </a:cubicBezTo>
                  <a:close/>
                  <a:moveTo>
                    <a:pt x="12201816" y="0"/>
                  </a:moveTo>
                  <a:cubicBezTo>
                    <a:pt x="12319553" y="0"/>
                    <a:pt x="12415882" y="45720"/>
                    <a:pt x="12415882" y="101600"/>
                  </a:cubicBezTo>
                  <a:cubicBezTo>
                    <a:pt x="12415882" y="157480"/>
                    <a:pt x="12319553" y="203200"/>
                    <a:pt x="12201816" y="203200"/>
                  </a:cubicBezTo>
                  <a:cubicBezTo>
                    <a:pt x="12084079" y="203200"/>
                    <a:pt x="11987749" y="157480"/>
                    <a:pt x="11987749" y="101600"/>
                  </a:cubicBezTo>
                  <a:cubicBezTo>
                    <a:pt x="11987749" y="45720"/>
                    <a:pt x="12084079" y="0"/>
                    <a:pt x="12201816" y="0"/>
                  </a:cubicBezTo>
                  <a:close/>
                  <a:moveTo>
                    <a:pt x="13058083" y="0"/>
                  </a:moveTo>
                  <a:cubicBezTo>
                    <a:pt x="13175820" y="0"/>
                    <a:pt x="13272150" y="45720"/>
                    <a:pt x="13272150" y="101600"/>
                  </a:cubicBezTo>
                  <a:cubicBezTo>
                    <a:pt x="13272150" y="157480"/>
                    <a:pt x="13175820" y="203200"/>
                    <a:pt x="13058083" y="203200"/>
                  </a:cubicBezTo>
                  <a:cubicBezTo>
                    <a:pt x="12940347" y="203200"/>
                    <a:pt x="12844017" y="157480"/>
                    <a:pt x="12844017" y="101600"/>
                  </a:cubicBezTo>
                  <a:cubicBezTo>
                    <a:pt x="12844017" y="45720"/>
                    <a:pt x="12940346" y="0"/>
                    <a:pt x="13058083" y="0"/>
                  </a:cubicBezTo>
                  <a:close/>
                  <a:moveTo>
                    <a:pt x="13914351" y="0"/>
                  </a:moveTo>
                  <a:cubicBezTo>
                    <a:pt x="14032088" y="0"/>
                    <a:pt x="14128417" y="45720"/>
                    <a:pt x="14128417" y="101600"/>
                  </a:cubicBezTo>
                  <a:cubicBezTo>
                    <a:pt x="14128417" y="157480"/>
                    <a:pt x="14032088" y="203200"/>
                    <a:pt x="13914351" y="203200"/>
                  </a:cubicBezTo>
                  <a:cubicBezTo>
                    <a:pt x="13796614" y="203200"/>
                    <a:pt x="13700284" y="157480"/>
                    <a:pt x="13700284" y="101600"/>
                  </a:cubicBezTo>
                  <a:cubicBezTo>
                    <a:pt x="13700284" y="45720"/>
                    <a:pt x="13796614" y="0"/>
                    <a:pt x="13914351" y="0"/>
                  </a:cubicBezTo>
                  <a:close/>
                  <a:moveTo>
                    <a:pt x="14770618" y="0"/>
                  </a:moveTo>
                  <a:cubicBezTo>
                    <a:pt x="14888355" y="0"/>
                    <a:pt x="14984686" y="45720"/>
                    <a:pt x="14984686" y="101600"/>
                  </a:cubicBezTo>
                  <a:cubicBezTo>
                    <a:pt x="14984686" y="157480"/>
                    <a:pt x="14888355" y="203200"/>
                    <a:pt x="14770618" y="203200"/>
                  </a:cubicBezTo>
                  <a:cubicBezTo>
                    <a:pt x="14652881" y="203200"/>
                    <a:pt x="14556552" y="157480"/>
                    <a:pt x="14556552" y="101600"/>
                  </a:cubicBezTo>
                  <a:cubicBezTo>
                    <a:pt x="14556552" y="45720"/>
                    <a:pt x="14652881" y="0"/>
                    <a:pt x="14770618" y="0"/>
                  </a:cubicBezTo>
                  <a:close/>
                  <a:moveTo>
                    <a:pt x="15626887" y="0"/>
                  </a:moveTo>
                  <a:cubicBezTo>
                    <a:pt x="15744624" y="0"/>
                    <a:pt x="15840953" y="45720"/>
                    <a:pt x="15840953" y="101600"/>
                  </a:cubicBezTo>
                  <a:cubicBezTo>
                    <a:pt x="15840953" y="157480"/>
                    <a:pt x="15744624" y="203200"/>
                    <a:pt x="15626887" y="203200"/>
                  </a:cubicBezTo>
                  <a:cubicBezTo>
                    <a:pt x="15509150" y="203200"/>
                    <a:pt x="15412820" y="157480"/>
                    <a:pt x="15412820" y="101600"/>
                  </a:cubicBezTo>
                  <a:cubicBezTo>
                    <a:pt x="15412820" y="45720"/>
                    <a:pt x="15509149" y="0"/>
                    <a:pt x="15626887" y="0"/>
                  </a:cubicBezTo>
                  <a:close/>
                  <a:moveTo>
                    <a:pt x="16483154" y="0"/>
                  </a:moveTo>
                  <a:cubicBezTo>
                    <a:pt x="16600891" y="0"/>
                    <a:pt x="16697222" y="45720"/>
                    <a:pt x="16697222" y="101600"/>
                  </a:cubicBezTo>
                  <a:cubicBezTo>
                    <a:pt x="16697222" y="157480"/>
                    <a:pt x="16600891" y="203200"/>
                    <a:pt x="16483154" y="203200"/>
                  </a:cubicBezTo>
                  <a:cubicBezTo>
                    <a:pt x="16365417" y="203200"/>
                    <a:pt x="16269087" y="157480"/>
                    <a:pt x="16269087" y="101600"/>
                  </a:cubicBezTo>
                  <a:cubicBezTo>
                    <a:pt x="16269087" y="45720"/>
                    <a:pt x="16365417" y="0"/>
                    <a:pt x="16483154" y="0"/>
                  </a:cubicBezTo>
                  <a:close/>
                  <a:moveTo>
                    <a:pt x="17339421" y="0"/>
                  </a:moveTo>
                  <a:cubicBezTo>
                    <a:pt x="17457158" y="0"/>
                    <a:pt x="17553489" y="45720"/>
                    <a:pt x="17553489" y="101600"/>
                  </a:cubicBezTo>
                  <a:cubicBezTo>
                    <a:pt x="17553489" y="157480"/>
                    <a:pt x="17457158" y="203200"/>
                    <a:pt x="17339421" y="203200"/>
                  </a:cubicBezTo>
                  <a:cubicBezTo>
                    <a:pt x="17221686" y="203200"/>
                    <a:pt x="17125355" y="157480"/>
                    <a:pt x="17125355" y="101600"/>
                  </a:cubicBezTo>
                  <a:cubicBezTo>
                    <a:pt x="17125355" y="45720"/>
                    <a:pt x="17221684" y="0"/>
                    <a:pt x="1733942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456334" y="1739268"/>
            <a:ext cx="18288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アイデア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投稿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47079" y="4636030"/>
            <a:ext cx="22860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お気に入り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登録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96026" y="7616643"/>
            <a:ext cx="13716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お悩み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掲示板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271113" y="6196561"/>
            <a:ext cx="6062314" cy="530539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6870" y="304800"/>
              <a:ext cx="17789719" cy="203200"/>
            </a:xfrm>
            <a:custGeom>
              <a:avLst/>
              <a:gdLst/>
              <a:ahLst/>
              <a:cxnLst/>
              <a:rect l="l" t="t" r="r" b="b"/>
              <a:pathLst>
                <a:path w="17789719" h="203200">
                  <a:moveTo>
                    <a:pt x="216947" y="0"/>
                  </a:moveTo>
                  <a:cubicBezTo>
                    <a:pt x="336269" y="0"/>
                    <a:pt x="433895" y="45720"/>
                    <a:pt x="433895" y="101600"/>
                  </a:cubicBezTo>
                  <a:cubicBezTo>
                    <a:pt x="433895" y="157480"/>
                    <a:pt x="336269" y="203200"/>
                    <a:pt x="216947" y="203200"/>
                  </a:cubicBezTo>
                  <a:cubicBezTo>
                    <a:pt x="97626" y="203200"/>
                    <a:pt x="0" y="157480"/>
                    <a:pt x="0" y="101600"/>
                  </a:cubicBezTo>
                  <a:cubicBezTo>
                    <a:pt x="0" y="45720"/>
                    <a:pt x="97626" y="0"/>
                    <a:pt x="216947" y="0"/>
                  </a:cubicBezTo>
                  <a:close/>
                  <a:moveTo>
                    <a:pt x="1084739" y="0"/>
                  </a:moveTo>
                  <a:cubicBezTo>
                    <a:pt x="1204060" y="0"/>
                    <a:pt x="1301686" y="45720"/>
                    <a:pt x="1301686" y="101600"/>
                  </a:cubicBezTo>
                  <a:cubicBezTo>
                    <a:pt x="1301686" y="157480"/>
                    <a:pt x="1204060" y="203200"/>
                    <a:pt x="1084739" y="203200"/>
                  </a:cubicBezTo>
                  <a:cubicBezTo>
                    <a:pt x="965417" y="203200"/>
                    <a:pt x="867791" y="157480"/>
                    <a:pt x="867791" y="101600"/>
                  </a:cubicBezTo>
                  <a:cubicBezTo>
                    <a:pt x="867791" y="45720"/>
                    <a:pt x="965417" y="0"/>
                    <a:pt x="1084739" y="0"/>
                  </a:cubicBezTo>
                  <a:close/>
                  <a:moveTo>
                    <a:pt x="1952530" y="0"/>
                  </a:moveTo>
                  <a:cubicBezTo>
                    <a:pt x="2071851" y="0"/>
                    <a:pt x="2169478" y="45720"/>
                    <a:pt x="2169478" y="101600"/>
                  </a:cubicBezTo>
                  <a:cubicBezTo>
                    <a:pt x="2169478" y="157480"/>
                    <a:pt x="2071851" y="203200"/>
                    <a:pt x="1952530" y="203200"/>
                  </a:cubicBezTo>
                  <a:cubicBezTo>
                    <a:pt x="1833208" y="203200"/>
                    <a:pt x="1735582" y="157480"/>
                    <a:pt x="1735582" y="101600"/>
                  </a:cubicBezTo>
                  <a:cubicBezTo>
                    <a:pt x="1735582" y="45720"/>
                    <a:pt x="1833208" y="0"/>
                    <a:pt x="1952530" y="0"/>
                  </a:cubicBezTo>
                  <a:close/>
                  <a:moveTo>
                    <a:pt x="2820321" y="0"/>
                  </a:moveTo>
                  <a:cubicBezTo>
                    <a:pt x="2939642" y="0"/>
                    <a:pt x="3037269" y="45720"/>
                    <a:pt x="3037269" y="101600"/>
                  </a:cubicBezTo>
                  <a:cubicBezTo>
                    <a:pt x="3037269" y="157480"/>
                    <a:pt x="2939642" y="203200"/>
                    <a:pt x="2820321" y="203200"/>
                  </a:cubicBezTo>
                  <a:cubicBezTo>
                    <a:pt x="2701000" y="203200"/>
                    <a:pt x="2603373" y="157480"/>
                    <a:pt x="2603373" y="101600"/>
                  </a:cubicBezTo>
                  <a:cubicBezTo>
                    <a:pt x="2603373" y="45720"/>
                    <a:pt x="2701000" y="0"/>
                    <a:pt x="2820321" y="0"/>
                  </a:cubicBezTo>
                  <a:close/>
                  <a:moveTo>
                    <a:pt x="3688112" y="0"/>
                  </a:moveTo>
                  <a:cubicBezTo>
                    <a:pt x="3807433" y="0"/>
                    <a:pt x="3905060" y="45720"/>
                    <a:pt x="3905060" y="101600"/>
                  </a:cubicBezTo>
                  <a:cubicBezTo>
                    <a:pt x="3905060" y="157480"/>
                    <a:pt x="3807433" y="203200"/>
                    <a:pt x="3688112" y="203200"/>
                  </a:cubicBezTo>
                  <a:cubicBezTo>
                    <a:pt x="3568791" y="203200"/>
                    <a:pt x="3471164" y="157480"/>
                    <a:pt x="3471164" y="101600"/>
                  </a:cubicBezTo>
                  <a:cubicBezTo>
                    <a:pt x="3471164" y="45720"/>
                    <a:pt x="3568791" y="0"/>
                    <a:pt x="3688112" y="0"/>
                  </a:cubicBezTo>
                  <a:close/>
                  <a:moveTo>
                    <a:pt x="4555903" y="0"/>
                  </a:moveTo>
                  <a:cubicBezTo>
                    <a:pt x="4675224" y="0"/>
                    <a:pt x="4772851" y="45720"/>
                    <a:pt x="4772851" y="101600"/>
                  </a:cubicBezTo>
                  <a:cubicBezTo>
                    <a:pt x="4772851" y="157480"/>
                    <a:pt x="4675224" y="203200"/>
                    <a:pt x="4555903" y="203200"/>
                  </a:cubicBezTo>
                  <a:cubicBezTo>
                    <a:pt x="4436582" y="203200"/>
                    <a:pt x="4338955" y="157480"/>
                    <a:pt x="4338955" y="101600"/>
                  </a:cubicBezTo>
                  <a:cubicBezTo>
                    <a:pt x="4338955" y="45720"/>
                    <a:pt x="4436582" y="0"/>
                    <a:pt x="4555903" y="0"/>
                  </a:cubicBezTo>
                  <a:close/>
                  <a:moveTo>
                    <a:pt x="5423694" y="0"/>
                  </a:moveTo>
                  <a:cubicBezTo>
                    <a:pt x="5543016" y="0"/>
                    <a:pt x="5640642" y="45720"/>
                    <a:pt x="5640642" y="101600"/>
                  </a:cubicBezTo>
                  <a:cubicBezTo>
                    <a:pt x="5640642" y="157480"/>
                    <a:pt x="5543016" y="203200"/>
                    <a:pt x="5423694" y="203200"/>
                  </a:cubicBezTo>
                  <a:cubicBezTo>
                    <a:pt x="5304373" y="203200"/>
                    <a:pt x="5206747" y="157480"/>
                    <a:pt x="5206747" y="101600"/>
                  </a:cubicBezTo>
                  <a:cubicBezTo>
                    <a:pt x="5206747" y="45720"/>
                    <a:pt x="5304373" y="0"/>
                    <a:pt x="5423694" y="0"/>
                  </a:cubicBezTo>
                  <a:close/>
                  <a:moveTo>
                    <a:pt x="6291486" y="0"/>
                  </a:moveTo>
                  <a:cubicBezTo>
                    <a:pt x="6410806" y="0"/>
                    <a:pt x="6508433" y="45720"/>
                    <a:pt x="6508433" y="101600"/>
                  </a:cubicBezTo>
                  <a:cubicBezTo>
                    <a:pt x="6508433" y="157480"/>
                    <a:pt x="6410806" y="203200"/>
                    <a:pt x="6291486" y="203200"/>
                  </a:cubicBezTo>
                  <a:cubicBezTo>
                    <a:pt x="6172164" y="203200"/>
                    <a:pt x="6074538" y="157480"/>
                    <a:pt x="6074538" y="101600"/>
                  </a:cubicBezTo>
                  <a:cubicBezTo>
                    <a:pt x="6074538" y="45720"/>
                    <a:pt x="6172164" y="0"/>
                    <a:pt x="6291486" y="0"/>
                  </a:cubicBezTo>
                  <a:close/>
                  <a:moveTo>
                    <a:pt x="7159276" y="0"/>
                  </a:moveTo>
                  <a:cubicBezTo>
                    <a:pt x="7278598" y="0"/>
                    <a:pt x="7376224" y="45720"/>
                    <a:pt x="7376224" y="101600"/>
                  </a:cubicBezTo>
                  <a:cubicBezTo>
                    <a:pt x="7376224" y="157480"/>
                    <a:pt x="7278598" y="203200"/>
                    <a:pt x="7159276" y="203200"/>
                  </a:cubicBezTo>
                  <a:cubicBezTo>
                    <a:pt x="7039956" y="203200"/>
                    <a:pt x="6942329" y="157480"/>
                    <a:pt x="6942329" y="101600"/>
                  </a:cubicBezTo>
                  <a:cubicBezTo>
                    <a:pt x="6942329" y="45720"/>
                    <a:pt x="7039956" y="0"/>
                    <a:pt x="7159276" y="0"/>
                  </a:cubicBezTo>
                  <a:close/>
                  <a:moveTo>
                    <a:pt x="8027068" y="0"/>
                  </a:moveTo>
                  <a:cubicBezTo>
                    <a:pt x="8146389" y="0"/>
                    <a:pt x="8244016" y="45720"/>
                    <a:pt x="8244016" y="101600"/>
                  </a:cubicBezTo>
                  <a:cubicBezTo>
                    <a:pt x="8244016" y="157480"/>
                    <a:pt x="8146389" y="203200"/>
                    <a:pt x="8027068" y="203200"/>
                  </a:cubicBezTo>
                  <a:cubicBezTo>
                    <a:pt x="7907747" y="203200"/>
                    <a:pt x="7810120" y="157480"/>
                    <a:pt x="7810120" y="101600"/>
                  </a:cubicBezTo>
                  <a:cubicBezTo>
                    <a:pt x="7810120" y="45720"/>
                    <a:pt x="7907747" y="0"/>
                    <a:pt x="8027068" y="0"/>
                  </a:cubicBezTo>
                  <a:close/>
                  <a:moveTo>
                    <a:pt x="8894859" y="0"/>
                  </a:moveTo>
                  <a:cubicBezTo>
                    <a:pt x="9014180" y="0"/>
                    <a:pt x="9111807" y="45720"/>
                    <a:pt x="9111807" y="101600"/>
                  </a:cubicBezTo>
                  <a:cubicBezTo>
                    <a:pt x="9111807" y="157480"/>
                    <a:pt x="9014180" y="203200"/>
                    <a:pt x="8894859" y="203200"/>
                  </a:cubicBezTo>
                  <a:cubicBezTo>
                    <a:pt x="8775537" y="203200"/>
                    <a:pt x="8677912" y="157480"/>
                    <a:pt x="8677912" y="101600"/>
                  </a:cubicBezTo>
                  <a:cubicBezTo>
                    <a:pt x="8677912" y="45720"/>
                    <a:pt x="8775538" y="0"/>
                    <a:pt x="8894859" y="0"/>
                  </a:cubicBezTo>
                  <a:close/>
                  <a:moveTo>
                    <a:pt x="9762650" y="0"/>
                  </a:moveTo>
                  <a:cubicBezTo>
                    <a:pt x="9881971" y="0"/>
                    <a:pt x="9979598" y="45720"/>
                    <a:pt x="9979598" y="101600"/>
                  </a:cubicBezTo>
                  <a:cubicBezTo>
                    <a:pt x="9979598" y="157480"/>
                    <a:pt x="9881971" y="203200"/>
                    <a:pt x="9762650" y="203200"/>
                  </a:cubicBezTo>
                  <a:cubicBezTo>
                    <a:pt x="9643329" y="203200"/>
                    <a:pt x="9545702" y="157480"/>
                    <a:pt x="9545702" y="101600"/>
                  </a:cubicBezTo>
                  <a:cubicBezTo>
                    <a:pt x="9545702" y="45720"/>
                    <a:pt x="9643329" y="0"/>
                    <a:pt x="9762650" y="0"/>
                  </a:cubicBezTo>
                  <a:close/>
                  <a:moveTo>
                    <a:pt x="10630441" y="0"/>
                  </a:moveTo>
                  <a:cubicBezTo>
                    <a:pt x="10749763" y="0"/>
                    <a:pt x="10847389" y="45720"/>
                    <a:pt x="10847389" y="101600"/>
                  </a:cubicBezTo>
                  <a:cubicBezTo>
                    <a:pt x="10847389" y="157480"/>
                    <a:pt x="10749763" y="203200"/>
                    <a:pt x="10630441" y="203200"/>
                  </a:cubicBezTo>
                  <a:cubicBezTo>
                    <a:pt x="10511120" y="203200"/>
                    <a:pt x="10413493" y="157480"/>
                    <a:pt x="10413493" y="101600"/>
                  </a:cubicBezTo>
                  <a:cubicBezTo>
                    <a:pt x="10413493" y="45720"/>
                    <a:pt x="10511120" y="0"/>
                    <a:pt x="10630441" y="0"/>
                  </a:cubicBezTo>
                  <a:close/>
                  <a:moveTo>
                    <a:pt x="11498232" y="0"/>
                  </a:moveTo>
                  <a:cubicBezTo>
                    <a:pt x="11617554" y="0"/>
                    <a:pt x="11715180" y="45720"/>
                    <a:pt x="11715180" y="101600"/>
                  </a:cubicBezTo>
                  <a:cubicBezTo>
                    <a:pt x="11715180" y="157480"/>
                    <a:pt x="11617554" y="203200"/>
                    <a:pt x="11498232" y="203200"/>
                  </a:cubicBezTo>
                  <a:cubicBezTo>
                    <a:pt x="11378911" y="203200"/>
                    <a:pt x="11281284" y="157480"/>
                    <a:pt x="11281284" y="101600"/>
                  </a:cubicBezTo>
                  <a:cubicBezTo>
                    <a:pt x="11281284" y="45720"/>
                    <a:pt x="11378911" y="0"/>
                    <a:pt x="11498232" y="0"/>
                  </a:cubicBezTo>
                  <a:close/>
                  <a:moveTo>
                    <a:pt x="12366024" y="0"/>
                  </a:moveTo>
                  <a:cubicBezTo>
                    <a:pt x="12485345" y="0"/>
                    <a:pt x="12582972" y="45720"/>
                    <a:pt x="12582972" y="101600"/>
                  </a:cubicBezTo>
                  <a:cubicBezTo>
                    <a:pt x="12582972" y="157480"/>
                    <a:pt x="12485345" y="203200"/>
                    <a:pt x="12366024" y="203200"/>
                  </a:cubicBezTo>
                  <a:cubicBezTo>
                    <a:pt x="12246702" y="203200"/>
                    <a:pt x="12149076" y="157480"/>
                    <a:pt x="12149076" y="101600"/>
                  </a:cubicBezTo>
                  <a:cubicBezTo>
                    <a:pt x="12149076" y="45720"/>
                    <a:pt x="12246702" y="0"/>
                    <a:pt x="12366024" y="0"/>
                  </a:cubicBezTo>
                  <a:close/>
                  <a:moveTo>
                    <a:pt x="13233814" y="0"/>
                  </a:moveTo>
                  <a:cubicBezTo>
                    <a:pt x="13353135" y="0"/>
                    <a:pt x="13450762" y="45720"/>
                    <a:pt x="13450762" y="101600"/>
                  </a:cubicBezTo>
                  <a:cubicBezTo>
                    <a:pt x="13450762" y="157480"/>
                    <a:pt x="13353135" y="203200"/>
                    <a:pt x="13233814" y="203200"/>
                  </a:cubicBezTo>
                  <a:cubicBezTo>
                    <a:pt x="13114494" y="203200"/>
                    <a:pt x="13016868" y="157480"/>
                    <a:pt x="13016868" y="101600"/>
                  </a:cubicBezTo>
                  <a:cubicBezTo>
                    <a:pt x="13016868" y="45720"/>
                    <a:pt x="13114493" y="0"/>
                    <a:pt x="13233814" y="0"/>
                  </a:cubicBezTo>
                  <a:close/>
                  <a:moveTo>
                    <a:pt x="14101606" y="0"/>
                  </a:moveTo>
                  <a:cubicBezTo>
                    <a:pt x="14220927" y="0"/>
                    <a:pt x="14318554" y="45720"/>
                    <a:pt x="14318554" y="101600"/>
                  </a:cubicBezTo>
                  <a:cubicBezTo>
                    <a:pt x="14318554" y="157480"/>
                    <a:pt x="14220927" y="203200"/>
                    <a:pt x="14101606" y="203200"/>
                  </a:cubicBezTo>
                  <a:cubicBezTo>
                    <a:pt x="13982285" y="203200"/>
                    <a:pt x="13884658" y="157480"/>
                    <a:pt x="13884658" y="101600"/>
                  </a:cubicBezTo>
                  <a:cubicBezTo>
                    <a:pt x="13884658" y="45720"/>
                    <a:pt x="13982285" y="0"/>
                    <a:pt x="14101606" y="0"/>
                  </a:cubicBezTo>
                  <a:close/>
                  <a:moveTo>
                    <a:pt x="14969396" y="0"/>
                  </a:moveTo>
                  <a:cubicBezTo>
                    <a:pt x="15088718" y="0"/>
                    <a:pt x="15186344" y="45720"/>
                    <a:pt x="15186344" y="101600"/>
                  </a:cubicBezTo>
                  <a:cubicBezTo>
                    <a:pt x="15186344" y="157480"/>
                    <a:pt x="15088718" y="203200"/>
                    <a:pt x="14969396" y="203200"/>
                  </a:cubicBezTo>
                  <a:cubicBezTo>
                    <a:pt x="14850075" y="203200"/>
                    <a:pt x="14752450" y="157480"/>
                    <a:pt x="14752450" y="101600"/>
                  </a:cubicBezTo>
                  <a:cubicBezTo>
                    <a:pt x="14752450" y="45720"/>
                    <a:pt x="14850075" y="0"/>
                    <a:pt x="14969396" y="0"/>
                  </a:cubicBezTo>
                  <a:close/>
                  <a:moveTo>
                    <a:pt x="15837188" y="0"/>
                  </a:moveTo>
                  <a:cubicBezTo>
                    <a:pt x="15956510" y="0"/>
                    <a:pt x="16054136" y="45720"/>
                    <a:pt x="16054136" y="101600"/>
                  </a:cubicBezTo>
                  <a:cubicBezTo>
                    <a:pt x="16054136" y="157480"/>
                    <a:pt x="15956510" y="203200"/>
                    <a:pt x="15837188" y="203200"/>
                  </a:cubicBezTo>
                  <a:cubicBezTo>
                    <a:pt x="15717867" y="203200"/>
                    <a:pt x="15620240" y="157480"/>
                    <a:pt x="15620240" y="101600"/>
                  </a:cubicBezTo>
                  <a:cubicBezTo>
                    <a:pt x="15620240" y="45720"/>
                    <a:pt x="15717867" y="0"/>
                    <a:pt x="15837188" y="0"/>
                  </a:cubicBezTo>
                  <a:close/>
                  <a:moveTo>
                    <a:pt x="16704979" y="0"/>
                  </a:moveTo>
                  <a:cubicBezTo>
                    <a:pt x="16824300" y="0"/>
                    <a:pt x="16921927" y="45720"/>
                    <a:pt x="16921927" y="101600"/>
                  </a:cubicBezTo>
                  <a:cubicBezTo>
                    <a:pt x="16921927" y="157480"/>
                    <a:pt x="16824300" y="203200"/>
                    <a:pt x="16704979" y="203200"/>
                  </a:cubicBezTo>
                  <a:cubicBezTo>
                    <a:pt x="16585658" y="203200"/>
                    <a:pt x="16488031" y="157480"/>
                    <a:pt x="16488031" y="101600"/>
                  </a:cubicBezTo>
                  <a:cubicBezTo>
                    <a:pt x="16488031" y="45720"/>
                    <a:pt x="16585658" y="0"/>
                    <a:pt x="16704979" y="0"/>
                  </a:cubicBezTo>
                  <a:close/>
                  <a:moveTo>
                    <a:pt x="17572771" y="0"/>
                  </a:moveTo>
                  <a:cubicBezTo>
                    <a:pt x="17692092" y="0"/>
                    <a:pt x="17789719" y="45720"/>
                    <a:pt x="17789719" y="101600"/>
                  </a:cubicBezTo>
                  <a:cubicBezTo>
                    <a:pt x="17789719" y="157480"/>
                    <a:pt x="17692092" y="203200"/>
                    <a:pt x="17572771" y="203200"/>
                  </a:cubicBezTo>
                  <a:cubicBezTo>
                    <a:pt x="17453450" y="203200"/>
                    <a:pt x="17355823" y="157480"/>
                    <a:pt x="17355823" y="101600"/>
                  </a:cubicBezTo>
                  <a:cubicBezTo>
                    <a:pt x="17355823" y="45720"/>
                    <a:pt x="17453448" y="0"/>
                    <a:pt x="1757277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5873"/>
            <a:ext cx="6997758" cy="11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000" b="1" dirty="0">
                <a:solidFill>
                  <a:srgbClr val="926F4B"/>
                </a:solidFill>
                <a:ea typeface="Noto Sans Regular Bold"/>
              </a:rPr>
              <a:t>作成スケジュール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6200" y="975561"/>
            <a:ext cx="7073958" cy="1004459"/>
            <a:chOff x="0" y="0"/>
            <a:chExt cx="3985923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3985923" cy="69850"/>
            </a:xfrm>
            <a:custGeom>
              <a:avLst/>
              <a:gdLst/>
              <a:ahLst/>
              <a:cxnLst/>
              <a:rect l="l" t="t" r="r" b="b"/>
              <a:pathLst>
                <a:path w="3985923" h="69850">
                  <a:moveTo>
                    <a:pt x="369509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85923" y="69850"/>
                  </a:lnTo>
                  <a:lnTo>
                    <a:pt x="3985923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15" y="1980020"/>
            <a:ext cx="18000571" cy="41401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27309" y="6679838"/>
            <a:ext cx="3617098" cy="2017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91262" y="6679838"/>
            <a:ext cx="3769428" cy="21022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89899" y="7226883"/>
            <a:ext cx="1794528" cy="10081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4244" y="9307077"/>
            <a:ext cx="1965379" cy="3930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85329" y="9307077"/>
            <a:ext cx="3028335" cy="3842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91001" y="6943042"/>
            <a:ext cx="2806758" cy="153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 b="1" dirty="0">
                <a:solidFill>
                  <a:srgbClr val="926F4B"/>
                </a:solidFill>
                <a:ea typeface="Noto Sans Regular"/>
              </a:rPr>
              <a:t>作成目標日数</a:t>
            </a:r>
          </a:p>
          <a:p>
            <a:pPr algn="ctr">
              <a:lnSpc>
                <a:spcPts val="4114"/>
              </a:lnSpc>
            </a:pP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設計　７</a:t>
            </a:r>
            <a:r>
              <a:rPr lang="en-US" sz="2938" dirty="0">
                <a:solidFill>
                  <a:srgbClr val="926F4B"/>
                </a:solidFill>
                <a:latin typeface="Noto Sans Regular"/>
              </a:rPr>
              <a:t>日</a:t>
            </a:r>
          </a:p>
          <a:p>
            <a:pPr algn="ctr">
              <a:lnSpc>
                <a:spcPts val="4114"/>
              </a:lnSpc>
            </a:pP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製造　</a:t>
            </a:r>
            <a:r>
              <a:rPr lang="en-US" altLang="ja-JP" sz="2938" dirty="0">
                <a:solidFill>
                  <a:srgbClr val="926F4B"/>
                </a:solidFill>
                <a:latin typeface="Noto Sans Regular"/>
              </a:rPr>
              <a:t>14</a:t>
            </a: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日</a:t>
            </a:r>
            <a:endParaRPr lang="en-US" sz="2938" dirty="0">
              <a:solidFill>
                <a:srgbClr val="926F4B"/>
              </a:solidFill>
              <a:latin typeface="Noto Sans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91263" y="6943042"/>
            <a:ext cx="3710538" cy="155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</a:pPr>
            <a:r>
              <a:rPr lang="en-US" sz="2883" b="1" dirty="0">
                <a:solidFill>
                  <a:srgbClr val="926F4B"/>
                </a:solidFill>
                <a:ea typeface="Noto Sans Regular"/>
              </a:rPr>
              <a:t>実際にかかった日数</a:t>
            </a:r>
          </a:p>
          <a:p>
            <a:pPr algn="ctr">
              <a:lnSpc>
                <a:spcPts val="4036"/>
              </a:lnSpc>
            </a:pPr>
            <a:r>
              <a:rPr lang="en-US" sz="2883" dirty="0">
                <a:solidFill>
                  <a:srgbClr val="926F4B"/>
                </a:solidFill>
                <a:latin typeface="Noto Sans Regular"/>
              </a:rPr>
              <a:t>30日</a:t>
            </a:r>
          </a:p>
          <a:p>
            <a:pPr algn="ctr">
              <a:lnSpc>
                <a:spcPts val="4036"/>
              </a:lnSpc>
            </a:pPr>
            <a:r>
              <a:rPr lang="en-US" sz="2883" dirty="0">
                <a:solidFill>
                  <a:srgbClr val="926F4B"/>
                </a:solidFill>
                <a:latin typeface="Noto Sans Regular"/>
              </a:rPr>
              <a:t>(</a:t>
            </a:r>
            <a:r>
              <a:rPr lang="ja-JP" altLang="en-US" sz="2883" dirty="0">
                <a:solidFill>
                  <a:srgbClr val="926F4B"/>
                </a:solidFill>
                <a:latin typeface="Noto Sans Regular"/>
              </a:rPr>
              <a:t>９</a:t>
            </a:r>
            <a:r>
              <a:rPr lang="en-US" sz="2883" dirty="0">
                <a:solidFill>
                  <a:srgbClr val="926F4B"/>
                </a:solidFill>
                <a:latin typeface="Noto Sans Regular"/>
              </a:rPr>
              <a:t>日オーバー)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691262" y="9341815"/>
            <a:ext cx="1058270" cy="26762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33600" y="9192346"/>
            <a:ext cx="13949796" cy="49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2906" dirty="0">
                <a:solidFill>
                  <a:srgbClr val="926F4B"/>
                </a:solidFill>
                <a:latin typeface="Noto Sans Regular"/>
              </a:rPr>
              <a:t>HTML,CSSの作成、機能実装のパスワードリセット・Ajaxに時間がかかってしまった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4666" y="8837345"/>
            <a:ext cx="6087905" cy="820738"/>
            <a:chOff x="0" y="-57151"/>
            <a:chExt cx="8117207" cy="10943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73983" y="-57151"/>
              <a:ext cx="6643224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保育士だけではなく、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保護者もターゲットに含める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2654" y="8836274"/>
            <a:ext cx="6087905" cy="820738"/>
            <a:chOff x="0" y="-57151"/>
            <a:chExt cx="8117207" cy="1094317"/>
          </a:xfrm>
        </p:grpSpPr>
        <p:sp>
          <p:nvSpPr>
            <p:cNvPr id="6" name="TextBox 6"/>
            <p:cNvSpPr txBox="1"/>
            <p:nvPr/>
          </p:nvSpPr>
          <p:spPr>
            <a:xfrm>
              <a:off x="1473983" y="-57151"/>
              <a:ext cx="6643224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毎月の手遊びや、歌を動画で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紹介するコーナーの作成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17052939" y="669906"/>
            <a:ext cx="2470122" cy="23578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90559" y="6345033"/>
            <a:ext cx="2654776" cy="2534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2641446" y="6522454"/>
            <a:ext cx="5188680" cy="157547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144105">
            <a:off x="16101614" y="7720788"/>
            <a:ext cx="1585503" cy="17510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286929" y="-871119"/>
            <a:ext cx="2090624" cy="202600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415873"/>
            <a:ext cx="3898445" cy="11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実装機能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71115" y="1154887"/>
            <a:ext cx="4871267" cy="820557"/>
            <a:chOff x="0" y="0"/>
            <a:chExt cx="246053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460530" cy="69850"/>
            </a:xfrm>
            <a:custGeom>
              <a:avLst/>
              <a:gdLst/>
              <a:ahLst/>
              <a:cxnLst/>
              <a:rect l="l" t="t" r="r" b="b"/>
              <a:pathLst>
                <a:path w="2460530" h="69850">
                  <a:moveTo>
                    <a:pt x="21697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60530" y="69850"/>
                  </a:lnTo>
                  <a:lnTo>
                    <a:pt x="246053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286929" y="1154887"/>
            <a:ext cx="3785007" cy="18512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377553" y="3844720"/>
            <a:ext cx="3812451" cy="80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2"/>
              </a:lnSpc>
              <a:spcBef>
                <a:spcPct val="0"/>
              </a:spcBef>
            </a:pPr>
            <a:r>
              <a:rPr lang="en-US" sz="5656" b="1" dirty="0">
                <a:solidFill>
                  <a:srgbClr val="926F4B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６つの機能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582571" y="1154887"/>
            <a:ext cx="3785007" cy="18512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711495" y="5419427"/>
            <a:ext cx="3785007" cy="18512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415945" y="5419427"/>
            <a:ext cx="3785007" cy="185121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16607" y="3195128"/>
            <a:ext cx="3785007" cy="18512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547234" y="3195128"/>
            <a:ext cx="3785007" cy="185121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286929" y="1774423"/>
            <a:ext cx="378500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ユーザー登録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46403" y="3643217"/>
            <a:ext cx="3425797" cy="918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対象年齢</a:t>
            </a:r>
            <a:r>
              <a:rPr lang="ja-JP" altLang="en-US" sz="2800" dirty="0">
                <a:solidFill>
                  <a:srgbClr val="A88D6A"/>
                </a:solidFill>
                <a:ea typeface="Noto Sans Regular"/>
              </a:rPr>
              <a:t>・</a:t>
            </a:r>
            <a:endParaRPr lang="en-US" sz="2800" dirty="0">
              <a:solidFill>
                <a:srgbClr val="A88D6A"/>
              </a:solidFill>
              <a:ea typeface="Noto Sans Regular"/>
            </a:endParaRPr>
          </a:p>
          <a:p>
            <a:pPr algn="ctr">
              <a:lnSpc>
                <a:spcPts val="3653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カテゴリ別検索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58400" y="6057900"/>
            <a:ext cx="3124200" cy="480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 dirty="0">
                <a:solidFill>
                  <a:srgbClr val="A88D6A"/>
                </a:solidFill>
                <a:ea typeface="Noto Sans Regular"/>
              </a:rPr>
              <a:t>コメント</a:t>
            </a:r>
            <a:r>
              <a:rPr lang="ja-JP" altLang="en-US" sz="2837" dirty="0">
                <a:solidFill>
                  <a:srgbClr val="A88D6A"/>
                </a:solidFill>
                <a:ea typeface="Noto Sans Regular"/>
              </a:rPr>
              <a:t>機能</a:t>
            </a:r>
            <a:endParaRPr lang="en-US" sz="2837" dirty="0">
              <a:solidFill>
                <a:srgbClr val="A88D6A"/>
              </a:solidFill>
              <a:ea typeface="Noto Sans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16607" y="3548599"/>
            <a:ext cx="3685393" cy="1117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お気に入り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登録・解除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82571" y="1508358"/>
            <a:ext cx="3785007" cy="111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投稿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削除</a:t>
            </a:r>
            <a:r>
              <a:rPr lang="ja-JP" altLang="en-US" sz="2800" dirty="0">
                <a:solidFill>
                  <a:srgbClr val="A88D6A"/>
                </a:solidFill>
                <a:ea typeface="Noto Sans Regular"/>
              </a:rPr>
              <a:t>・編集</a:t>
            </a:r>
            <a:endParaRPr lang="en-US" sz="2800" dirty="0">
              <a:solidFill>
                <a:srgbClr val="A88D6A"/>
              </a:solidFill>
              <a:ea typeface="Noto Sans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60766" y="5772898"/>
            <a:ext cx="2409815" cy="109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パスワード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リセット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94666" y="7802862"/>
            <a:ext cx="6512767" cy="62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4"/>
              </a:lnSpc>
              <a:spcBef>
                <a:spcPct val="0"/>
              </a:spcBef>
            </a:pPr>
            <a:r>
              <a:rPr lang="en-US" sz="4394" b="1" dirty="0">
                <a:solidFill>
                  <a:srgbClr val="926F4B"/>
                </a:solidFill>
                <a:ea typeface="Noto Sans Regular Bold"/>
              </a:rPr>
              <a:t>今後のシステム展望...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40625" y="3564923"/>
            <a:ext cx="5198907" cy="15785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276002" y="7497795"/>
            <a:ext cx="6609404" cy="3521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011099" cy="33255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20747" y="1471282"/>
            <a:ext cx="2160417" cy="20936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1164" y="8127658"/>
            <a:ext cx="1736365" cy="12628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44275" y="4459985"/>
            <a:ext cx="11799450" cy="1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56"/>
              </a:lnSpc>
              <a:spcBef>
                <a:spcPct val="0"/>
              </a:spcBef>
            </a:pPr>
            <a:r>
              <a:rPr lang="en-US" sz="9142">
                <a:solidFill>
                  <a:srgbClr val="926F4B"/>
                </a:solidFill>
                <a:ea typeface="Rounded M+ 1p Black Bold"/>
              </a:rPr>
              <a:t>デモ・主要機能の紹介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47963" y="5508136"/>
            <a:ext cx="15571804" cy="1099661"/>
            <a:chOff x="0" y="0"/>
            <a:chExt cx="80927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92750" cy="69850"/>
            </a:xfrm>
            <a:custGeom>
              <a:avLst/>
              <a:gdLst/>
              <a:ahLst/>
              <a:cxnLst/>
              <a:rect l="l" t="t" r="r" b="b"/>
              <a:pathLst>
                <a:path w="8092750" h="69850">
                  <a:moveTo>
                    <a:pt x="780192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92750" y="69850"/>
                  </a:lnTo>
                  <a:lnTo>
                    <a:pt x="809275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146</Words>
  <Application>Microsoft Office PowerPoint</Application>
  <PresentationFormat>ユーザー設定</PresentationFormat>
  <Paragraphs>83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BIZ UDPゴシック</vt:lpstr>
      <vt:lpstr>Arial</vt:lpstr>
      <vt:lpstr>Rounded M+ 1p Black</vt:lpstr>
      <vt:lpstr>Noto Sans Regular</vt:lpstr>
      <vt:lpstr>Calibri</vt:lpstr>
      <vt:lpstr>Rounded M+ 1p Black Bold</vt:lpstr>
      <vt:lpstr>Arial Black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Welcome, Baby Jamie</dc:title>
  <cp:lastModifiedBy>加山 愛</cp:lastModifiedBy>
  <cp:revision>13</cp:revision>
  <dcterms:created xsi:type="dcterms:W3CDTF">2006-08-16T00:00:00Z</dcterms:created>
  <dcterms:modified xsi:type="dcterms:W3CDTF">2020-12-16T09:13:35Z</dcterms:modified>
  <dc:identifier>DAEQRdC6toM</dc:identifier>
</cp:coreProperties>
</file>